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92"/>
    <p:restoredTop sz="94698"/>
  </p:normalViewPr>
  <p:slideViewPr>
    <p:cSldViewPr snapToGrid="0">
      <p:cViewPr varScale="1">
        <p:scale>
          <a:sx n="91" d="100"/>
          <a:sy n="91" d="100"/>
        </p:scale>
        <p:origin x="192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56068C01-A1EB-E141-2B01-F2E099549B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DFA3100A-92C8-EA3D-2AD6-E9207AEF33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6E4E2A19-83D7-BCFA-97F9-DAD30483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C7DA-AFE8-AE48-992E-0590649DF4D9}" type="datetimeFigureOut">
              <a:rPr lang="th-TH" smtClean="0"/>
              <a:t>20/07/69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9A06CE09-0377-7957-719B-93F5AEE9F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6CF0AC54-2E59-213F-3CD5-F61BE7372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81D38-C40E-3A4F-95ED-81AD8E3D273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55469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1C73727A-B557-72AA-175E-A0CAD2005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7B141DA3-E936-5EE6-836C-46392BD4E7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AD2A164A-85EC-C826-0F9C-E97F36275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C7DA-AFE8-AE48-992E-0590649DF4D9}" type="datetimeFigureOut">
              <a:rPr lang="th-TH" smtClean="0"/>
              <a:t>20/07/69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069ECFFB-F18C-5AE6-4014-8FF4E3330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7D352B25-5936-0915-F21D-C8EC2FA18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81D38-C40E-3A4F-95ED-81AD8E3D273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33418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>
            <a:extLst>
              <a:ext uri="{FF2B5EF4-FFF2-40B4-BE49-F238E27FC236}">
                <a16:creationId xmlns:a16="http://schemas.microsoft.com/office/drawing/2014/main" id="{A450B64E-0E39-363C-3F94-D0FFAF9BB0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C1EA6AB2-FC77-1117-4705-D35FE981AE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6C16C9B9-B29F-0FFA-E6A2-03E7FD6DE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C7DA-AFE8-AE48-992E-0590649DF4D9}" type="datetimeFigureOut">
              <a:rPr lang="th-TH" smtClean="0"/>
              <a:t>20/07/69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9EEA64C7-A269-2128-25E3-2F34F90D3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1C1BC307-2CAD-25AC-CA63-679AE07E4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81D38-C40E-3A4F-95ED-81AD8E3D273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11850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9982D623-35F9-0B89-7C71-386FF9B9E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5E24C9FC-42FC-5D74-1045-9E8DA2A89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C44B8B4E-84DB-A1B9-098F-73ABB5C11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C7DA-AFE8-AE48-992E-0590649DF4D9}" type="datetimeFigureOut">
              <a:rPr lang="th-TH" smtClean="0"/>
              <a:t>20/07/69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7CCD99BD-8F47-7A46-B28C-4987D7224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CB2F63FD-149F-F151-4C5A-C967E3555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81D38-C40E-3A4F-95ED-81AD8E3D273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88338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B98AD6FB-1390-1F57-032E-F1AB7E778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04F65EB2-924D-4DBC-132B-95CABEF03A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05CC046E-AC66-1F76-D62A-9646D309F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C7DA-AFE8-AE48-992E-0590649DF4D9}" type="datetimeFigureOut">
              <a:rPr lang="th-TH" smtClean="0"/>
              <a:t>20/07/69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752989BA-E338-14DA-022B-EF2BA10DA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68042EAA-523A-505E-4801-C4230E8D2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81D38-C40E-3A4F-95ED-81AD8E3D273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88179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0858185A-AAFA-743D-17F0-C3093DA4C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A6E29DAA-AE48-618A-0E3A-4B3668F58E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5C2FC574-C333-F49D-EA74-765A8C54D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00862030-DBE4-4D37-B5DE-E0B342625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C7DA-AFE8-AE48-992E-0590649DF4D9}" type="datetimeFigureOut">
              <a:rPr lang="th-TH" smtClean="0"/>
              <a:t>20/07/69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CDAC7D8F-EA6B-DEE7-2A21-65EDD75F0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CDEB07EA-35AD-5D58-D7D5-D948A7C04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81D38-C40E-3A4F-95ED-81AD8E3D273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52291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62932B9-306C-4626-E141-7853029C1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1F68A7FE-2AC7-862F-4A7B-BA42B79D2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B82B68EA-965B-5BF0-E96E-DBBD947EE9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>
            <a:extLst>
              <a:ext uri="{FF2B5EF4-FFF2-40B4-BE49-F238E27FC236}">
                <a16:creationId xmlns:a16="http://schemas.microsoft.com/office/drawing/2014/main" id="{F2F5012F-925D-BE65-D003-F91C1016DC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>
            <a:extLst>
              <a:ext uri="{FF2B5EF4-FFF2-40B4-BE49-F238E27FC236}">
                <a16:creationId xmlns:a16="http://schemas.microsoft.com/office/drawing/2014/main" id="{5D72BB1A-8E77-F254-DE81-04DD5BC39D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>
            <a:extLst>
              <a:ext uri="{FF2B5EF4-FFF2-40B4-BE49-F238E27FC236}">
                <a16:creationId xmlns:a16="http://schemas.microsoft.com/office/drawing/2014/main" id="{24404442-2A33-8B27-E500-882A84B38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C7DA-AFE8-AE48-992E-0590649DF4D9}" type="datetimeFigureOut">
              <a:rPr lang="th-TH" smtClean="0"/>
              <a:t>20/07/69</a:t>
            </a:fld>
            <a:endParaRPr lang="th-TH"/>
          </a:p>
        </p:txBody>
      </p:sp>
      <p:sp>
        <p:nvSpPr>
          <p:cNvPr id="8" name="ตัวแทนท้ายกระดาษ 7">
            <a:extLst>
              <a:ext uri="{FF2B5EF4-FFF2-40B4-BE49-F238E27FC236}">
                <a16:creationId xmlns:a16="http://schemas.microsoft.com/office/drawing/2014/main" id="{851448EE-1FA5-84ED-FCB2-728236878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>
            <a:extLst>
              <a:ext uri="{FF2B5EF4-FFF2-40B4-BE49-F238E27FC236}">
                <a16:creationId xmlns:a16="http://schemas.microsoft.com/office/drawing/2014/main" id="{D64FE71A-098D-2355-EFCE-6F395886B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81D38-C40E-3A4F-95ED-81AD8E3D273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47005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5D92CD94-794D-51DD-E5A2-4F189CE29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3297075F-168B-15F5-8955-0B0BD38AF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C7DA-AFE8-AE48-992E-0590649DF4D9}" type="datetimeFigureOut">
              <a:rPr lang="th-TH" smtClean="0"/>
              <a:t>20/07/69</a:t>
            </a:fld>
            <a:endParaRPr lang="th-TH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DCF32173-AF90-4F3A-C028-9DAA813BB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912B7DF0-12CC-8E3C-A6D4-65B267FAC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81D38-C40E-3A4F-95ED-81AD8E3D273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9675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>
            <a:extLst>
              <a:ext uri="{FF2B5EF4-FFF2-40B4-BE49-F238E27FC236}">
                <a16:creationId xmlns:a16="http://schemas.microsoft.com/office/drawing/2014/main" id="{1F5278BD-7061-B998-E716-0E33A0A9D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C7DA-AFE8-AE48-992E-0590649DF4D9}" type="datetimeFigureOut">
              <a:rPr lang="th-TH" smtClean="0"/>
              <a:t>20/07/69</a:t>
            </a:fld>
            <a:endParaRPr lang="th-TH"/>
          </a:p>
        </p:txBody>
      </p:sp>
      <p:sp>
        <p:nvSpPr>
          <p:cNvPr id="3" name="ตัวแทนท้ายกระดาษ 2">
            <a:extLst>
              <a:ext uri="{FF2B5EF4-FFF2-40B4-BE49-F238E27FC236}">
                <a16:creationId xmlns:a16="http://schemas.microsoft.com/office/drawing/2014/main" id="{7B1B3E4D-FF10-3CA7-A5BD-23044C775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0BFA5275-9DC2-5930-842E-E835349A4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81D38-C40E-3A4F-95ED-81AD8E3D273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16500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4275DF15-1579-91BC-96F9-3DC1118B2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56379BFC-D946-9F0C-6A5F-C5231CEF5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199126A1-D262-9C55-B9F1-1228D78E9A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5E93A901-033F-CE0F-2F0A-541F136F5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C7DA-AFE8-AE48-992E-0590649DF4D9}" type="datetimeFigureOut">
              <a:rPr lang="th-TH" smtClean="0"/>
              <a:t>20/07/69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A7826146-75CE-CBCA-6260-41D95292B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1D5A3BC1-9BEA-CA7F-8634-DD0B03BE8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81D38-C40E-3A4F-95ED-81AD8E3D273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18714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D5A94F25-3164-D10F-1F43-E0F744A56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>
            <a:extLst>
              <a:ext uri="{FF2B5EF4-FFF2-40B4-BE49-F238E27FC236}">
                <a16:creationId xmlns:a16="http://schemas.microsoft.com/office/drawing/2014/main" id="{67009FBF-B12A-366F-3231-2EFBD9791C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18306A64-2E25-C28B-CE22-453A0C3B9D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0BAE0167-9DF1-7EC9-9DB6-FBC01A1FC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BC7DA-AFE8-AE48-992E-0590649DF4D9}" type="datetimeFigureOut">
              <a:rPr lang="th-TH" smtClean="0"/>
              <a:t>20/07/69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D05D90D4-5371-82BD-3075-7EE893D99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08E0F8DA-4597-027A-5E78-248DEF0EE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81D38-C40E-3A4F-95ED-81AD8E3D273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95457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>
            <a:extLst>
              <a:ext uri="{FF2B5EF4-FFF2-40B4-BE49-F238E27FC236}">
                <a16:creationId xmlns:a16="http://schemas.microsoft.com/office/drawing/2014/main" id="{9832402B-7C6B-2700-1A65-35E7F2097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2AAB4857-6B0F-2BC3-538D-F19415284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B0E09B72-B28B-B11D-EB17-0DD42EB5C6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1BC7DA-AFE8-AE48-992E-0590649DF4D9}" type="datetimeFigureOut">
              <a:rPr lang="th-TH" smtClean="0"/>
              <a:t>20/07/69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D20C46CF-F3FB-B9C7-06F9-841069BFEB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69808668-30CA-CEC9-6C72-271AF8E463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881D38-C40E-3A4F-95ED-81AD8E3D273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34959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 descr="รูปภาพประกอบด้วย ข้อความ, ภาพหน้าจอ, ไฟฟ้าสีน้ำเงิน, การออกแบบกราฟิก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FF7CC446-74E6-126B-AB1B-698A672AB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6" y="0"/>
            <a:ext cx="121607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693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 descr="รูปภาพประกอบด้วย ข้อความ, ภาพหน้าจอ, ไฟฟ้าสีน้ำเงิน, การออกแบบกราฟิก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5E5AA773-A378-8CB9-216E-D268E80BF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99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488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 descr="รูปภาพประกอบด้วย ภาพหน้าจอ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962B661E-5C2C-4DF1-A611-C99CF67DE9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2" y="0"/>
            <a:ext cx="12183718" cy="686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374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 descr="รูปภาพประกอบด้วย ภาพหน้าจอ, ข้อความ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91BC6F1F-3B88-75B1-8E90-52BCAB7621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2" y="0"/>
            <a:ext cx="12183718" cy="686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089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 descr="รูปภาพประกอบด้วย ข้อความ, ภาพหน้าจอ, คน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C449FB60-F2FA-173A-0813-C0A723DE0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75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875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 descr="รูปภาพประกอบด้วย ข้อความ, เสื้อผ้า, ใบหน้าของมนุษย์, คน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F50B50FA-2ED3-E5CF-BA64-25E7375F2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430125" cy="6927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106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 descr="รูปภาพประกอบด้วย ข้อความ, ภาพหน้าจอ, เสื้อผ้า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65645911-4EFC-7E6D-8440-42BF42B703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46"/>
            <a:ext cx="12216538" cy="6844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711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 descr="รูปภาพประกอบด้วย ภาพหน้าจอ, ไฟฟ้าสีน้ำเงิน, สีฟ้า Majorelle, สีเหลือง&#10;&#10;เนื้อหาที่สร้างโดย AI อาจไม่ถูกต้อง">
            <a:extLst>
              <a:ext uri="{FF2B5EF4-FFF2-40B4-BE49-F238E27FC236}">
                <a16:creationId xmlns:a16="http://schemas.microsoft.com/office/drawing/2014/main" id="{BF57363C-06BD-7F15-8E33-001C43E215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9" y="0"/>
            <a:ext cx="121314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730342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Macintosh PowerPoint</Application>
  <PresentationFormat>แบบจอกว้าง</PresentationFormat>
  <Paragraphs>0</Paragraphs>
  <Slides>8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3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ธีมของ Office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นิรุต ผลโชค</dc:creator>
  <cp:lastModifiedBy>นิรุต ผลโชค</cp:lastModifiedBy>
  <cp:revision>1</cp:revision>
  <dcterms:created xsi:type="dcterms:W3CDTF">2026-07-20T15:36:09Z</dcterms:created>
  <dcterms:modified xsi:type="dcterms:W3CDTF">2026-07-20T15:47:00Z</dcterms:modified>
</cp:coreProperties>
</file>